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688" r:id="rId4"/>
    <p:sldId id="477" r:id="rId5"/>
    <p:sldId id="399" r:id="rId6"/>
    <p:sldId id="409" r:id="rId7"/>
    <p:sldId id="481" r:id="rId8"/>
    <p:sldId id="4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9991</TotalTime>
  <Words>351</Words>
  <Application>Microsoft Office PowerPoint</Application>
  <PresentationFormat>Widescreen</PresentationFormat>
  <Paragraphs>56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1046</cp:revision>
  <dcterms:created xsi:type="dcterms:W3CDTF">2016-07-10T03:33:26Z</dcterms:created>
  <dcterms:modified xsi:type="dcterms:W3CDTF">2021-09-22T07:19:55Z</dcterms:modified>
</cp:coreProperties>
</file>